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275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4494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219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8225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9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224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022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022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165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9397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516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9D377-6454-4C99-9622-6B4F1A22BE5A}" type="datetimeFigureOut">
              <a:rPr lang="de-DE" smtClean="0"/>
              <a:t>13.03.2014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D632-FD33-4D09-BEE0-BA0925BADD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52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68" y="2032680"/>
            <a:ext cx="7561064" cy="27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35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46" y="742950"/>
            <a:ext cx="3303000" cy="528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0" y="742950"/>
            <a:ext cx="3013987" cy="52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35" y="742950"/>
            <a:ext cx="3318483" cy="52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7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07" y="733425"/>
            <a:ext cx="3777806" cy="528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0" y="733425"/>
            <a:ext cx="3349448" cy="52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65" y="733425"/>
            <a:ext cx="3550725" cy="52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156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949" y="704850"/>
            <a:ext cx="4082301" cy="528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4" y="704850"/>
            <a:ext cx="3870703" cy="52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20" y="704850"/>
            <a:ext cx="3664266" cy="52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411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pbs.twimg.com/profile_images/3160771238/d4286f79f7c218b6df1c9d4cc7204f3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5" y="216037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encrypted-tbn0.gstatic.com/images?q=tbn:ANd9GcRBVPpUBfJFpYmEigsFXCbHD1A8C36HU1aFbzKQR4KOlixEEUYTH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529" y="2160373"/>
            <a:ext cx="2550895" cy="25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http://www.blogcdn.com/de.engadget.com/media/2012/02/windows-new-logo-thumb-550xauto-840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26"/>
          <a:stretch/>
        </p:blipFill>
        <p:spPr bwMode="auto">
          <a:xfrm>
            <a:off x="3725823" y="2747942"/>
            <a:ext cx="1513445" cy="139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purplesoft.in/wp-content/uploads/2013/11/windows-phone-8-logo-ne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924" y="2791596"/>
            <a:ext cx="1351949" cy="135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29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20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18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81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8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895350"/>
            <a:ext cx="8001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614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895350"/>
            <a:ext cx="25717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605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19" y="685800"/>
            <a:ext cx="3314309" cy="528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3629221" cy="5286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497" y="685800"/>
            <a:ext cx="3556946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1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2" y="646913"/>
            <a:ext cx="3328804" cy="528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67" y="646913"/>
            <a:ext cx="3179138" cy="52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86" y="646913"/>
            <a:ext cx="3395897" cy="52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71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Rauber</dc:creator>
  <cp:lastModifiedBy>Manuel Rauber</cp:lastModifiedBy>
  <cp:revision>5</cp:revision>
  <dcterms:created xsi:type="dcterms:W3CDTF">2014-03-13T22:43:37Z</dcterms:created>
  <dcterms:modified xsi:type="dcterms:W3CDTF">2014-03-13T23:19:41Z</dcterms:modified>
</cp:coreProperties>
</file>